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4" d="100"/>
          <a:sy n="84" d="100"/>
        </p:scale>
        <p:origin x="2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5E7-4C89-4993-B097-8D5072733279}" type="datetimeFigureOut">
              <a:rPr lang="nl-NL" smtClean="0"/>
              <a:t>26-8-2016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067C-D709-442A-ACFC-2CDFC93F3A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9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5E7-4C89-4993-B097-8D5072733279}" type="datetimeFigureOut">
              <a:rPr lang="nl-NL" smtClean="0"/>
              <a:t>26-8-2016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067C-D709-442A-ACFC-2CDFC93F3A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82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5E7-4C89-4993-B097-8D5072733279}" type="datetimeFigureOut">
              <a:rPr lang="nl-NL" smtClean="0"/>
              <a:t>26-8-2016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067C-D709-442A-ACFC-2CDFC93F3A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346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5E7-4C89-4993-B097-8D5072733279}" type="datetimeFigureOut">
              <a:rPr lang="nl-NL" smtClean="0"/>
              <a:t>26-8-2016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067C-D709-442A-ACFC-2CDFC93F3A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476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5E7-4C89-4993-B097-8D5072733279}" type="datetimeFigureOut">
              <a:rPr lang="nl-NL" smtClean="0"/>
              <a:t>26-8-2016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067C-D709-442A-ACFC-2CDFC93F3A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017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5E7-4C89-4993-B097-8D5072733279}" type="datetimeFigureOut">
              <a:rPr lang="nl-NL" smtClean="0"/>
              <a:t>26-8-2016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067C-D709-442A-ACFC-2CDFC93F3A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866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5E7-4C89-4993-B097-8D5072733279}" type="datetimeFigureOut">
              <a:rPr lang="nl-NL" smtClean="0"/>
              <a:t>26-8-2016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067C-D709-442A-ACFC-2CDFC93F3A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314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5E7-4C89-4993-B097-8D5072733279}" type="datetimeFigureOut">
              <a:rPr lang="nl-NL" smtClean="0"/>
              <a:t>26-8-2016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067C-D709-442A-ACFC-2CDFC93F3A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465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5E7-4C89-4993-B097-8D5072733279}" type="datetimeFigureOut">
              <a:rPr lang="nl-NL" smtClean="0"/>
              <a:t>26-8-2016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067C-D709-442A-ACFC-2CDFC93F3A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621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5E7-4C89-4993-B097-8D5072733279}" type="datetimeFigureOut">
              <a:rPr lang="nl-NL" smtClean="0"/>
              <a:t>26-8-2016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067C-D709-442A-ACFC-2CDFC93F3A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17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5E7-4C89-4993-B097-8D5072733279}" type="datetimeFigureOut">
              <a:rPr lang="nl-NL" smtClean="0"/>
              <a:t>26-8-2016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067C-D709-442A-ACFC-2CDFC93F3A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643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CE5E7-4C89-4993-B097-8D5072733279}" type="datetimeFigureOut">
              <a:rPr lang="nl-NL" smtClean="0"/>
              <a:t>26-8-2016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E067C-D709-442A-ACFC-2CDFC93F3A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596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318" y="857250"/>
            <a:ext cx="6858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97980" y="4800600"/>
            <a:ext cx="5143500" cy="1714500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radley Hand ITC" panose="03070402050302030203" pitchFamily="66" charset="0"/>
              </a:rPr>
              <a:t>Kerst</a:t>
            </a:r>
            <a:r>
              <a:rPr lang="nl-NL" dirty="0"/>
              <a:t> </a:t>
            </a:r>
            <a:r>
              <a:rPr lang="nl-NL">
                <a:latin typeface="Bradley Hand ITC" panose="03070402050302030203" pitchFamily="66" charset="0"/>
              </a:rPr>
              <a:t>2015</a:t>
            </a:r>
            <a:r>
              <a:rPr lang="nl-NL"/>
              <a:t> </a:t>
            </a:r>
            <a:r>
              <a:rPr lang="nl-NL">
                <a:latin typeface="Bradley Hand ITC" panose="03070402050302030203" pitchFamily="66" charset="0"/>
              </a:rPr>
              <a:t>Haveltermade</a:t>
            </a:r>
            <a:endParaRPr lang="nl-NL" dirty="0">
              <a:latin typeface="Bradley Hand ITC" panose="03070402050302030203" pitchFamily="66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475220" y="1017270"/>
            <a:ext cx="3691890" cy="742950"/>
          </a:xfrm>
        </p:spPr>
        <p:txBody>
          <a:bodyPr>
            <a:normAutofit/>
          </a:bodyPr>
          <a:lstStyle/>
          <a:p>
            <a:r>
              <a:rPr lang="nl-NL" sz="3600" dirty="0">
                <a:latin typeface="Bradley Hand ITC" panose="03070402050302030203" pitchFamily="66" charset="0"/>
              </a:rPr>
              <a:t>Wijkplatform</a:t>
            </a:r>
          </a:p>
        </p:txBody>
      </p:sp>
    </p:spTree>
    <p:extLst>
      <p:ext uri="{BB962C8B-B14F-4D97-AF65-F5344CB8AC3E}">
        <p14:creationId xmlns:p14="http://schemas.microsoft.com/office/powerpoint/2010/main" val="4974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3"/>
          <p:cNvPicPr>
            <a:picLocks noChangeAspect="1"/>
          </p:cNvPicPr>
          <p:nvPr/>
        </p:nvPicPr>
        <p:blipFill rotWithShape="1">
          <a:blip r:embed="rId2"/>
          <a:srcRect t="2737" b="7138"/>
          <a:stretch/>
        </p:blipFill>
        <p:spPr>
          <a:xfrm rot="5400000">
            <a:off x="6445203" y="1111204"/>
            <a:ext cx="6858000" cy="4635591"/>
          </a:xfrm>
          <a:prstGeom prst="rect">
            <a:avLst/>
          </a:prstGeom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nl-NL" dirty="0"/>
              <a:t>Vele handen maken het werk lichter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0034">
            <a:off x="2152576" y="2677436"/>
            <a:ext cx="3867171" cy="2839640"/>
          </a:xfrm>
        </p:spPr>
      </p:pic>
      <p:sp>
        <p:nvSpPr>
          <p:cNvPr id="4" name="Gelijkbenige driehoek 3"/>
          <p:cNvSpPr/>
          <p:nvPr/>
        </p:nvSpPr>
        <p:spPr>
          <a:xfrm>
            <a:off x="5069897" y="4690087"/>
            <a:ext cx="1060704" cy="1733550"/>
          </a:xfrm>
          <a:prstGeom prst="triangle">
            <a:avLst>
              <a:gd name="adj" fmla="val 59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43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Tijdelijke aanduiding voor inhou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09194" y="1356924"/>
            <a:ext cx="5733287" cy="42999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Het optuigen van de kerstboom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6163">
            <a:off x="7566889" y="2625031"/>
            <a:ext cx="3577786" cy="2612005"/>
          </a:xfrm>
        </p:spPr>
      </p:pic>
      <p:sp>
        <p:nvSpPr>
          <p:cNvPr id="3" name="Gelijkbenige driehoek 2"/>
          <p:cNvSpPr/>
          <p:nvPr/>
        </p:nvSpPr>
        <p:spPr>
          <a:xfrm>
            <a:off x="6581775" y="3895725"/>
            <a:ext cx="2143125" cy="2230280"/>
          </a:xfrm>
          <a:prstGeom prst="triangle">
            <a:avLst>
              <a:gd name="adj" fmla="val 4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3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Tijdelijke aanduiding voor inhoud 3"/>
          <p:cNvPicPr>
            <a:picLocks noChangeAspect="1"/>
          </p:cNvPicPr>
          <p:nvPr/>
        </p:nvPicPr>
        <p:blipFill rotWithShape="1">
          <a:blip r:embed="rId2"/>
          <a:srcRect l="23923" r="16533" b="1"/>
          <a:stretch/>
        </p:blipFill>
        <p:spPr>
          <a:xfrm rot="5400000">
            <a:off x="5625294" y="290876"/>
            <a:ext cx="5577838" cy="6276250"/>
          </a:xfrm>
          <a:prstGeom prst="rect">
            <a:avLst/>
          </a:prstGeom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De Kerstboom met verlichting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1516">
            <a:off x="484442" y="3146612"/>
            <a:ext cx="3667125" cy="2454852"/>
          </a:xfrm>
        </p:spPr>
      </p:pic>
    </p:spTree>
    <p:extLst>
      <p:ext uri="{BB962C8B-B14F-4D97-AF65-F5344CB8AC3E}">
        <p14:creationId xmlns:p14="http://schemas.microsoft.com/office/powerpoint/2010/main" val="344501377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19</Words>
  <Application>Microsoft Office PowerPoint</Application>
  <PresentationFormat>Breedbeeld</PresentationFormat>
  <Paragraphs>5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9" baseType="lpstr">
      <vt:lpstr>Arial</vt:lpstr>
      <vt:lpstr>Bradley Hand ITC</vt:lpstr>
      <vt:lpstr>Calibri</vt:lpstr>
      <vt:lpstr>Calibri Light</vt:lpstr>
      <vt:lpstr>Kantoorthema</vt:lpstr>
      <vt:lpstr>Kerst 2015 Haveltermade</vt:lpstr>
      <vt:lpstr>Vele handen maken het werk lichter</vt:lpstr>
      <vt:lpstr>Het optuigen van de kerstboom</vt:lpstr>
      <vt:lpstr>De Kerstboom met verlichting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Wijkplatform</dc:title>
  <dc:creator>lute piest</dc:creator>
  <cp:lastModifiedBy>lute piest</cp:lastModifiedBy>
  <cp:revision>7</cp:revision>
  <dcterms:created xsi:type="dcterms:W3CDTF">2016-08-04T03:03:34Z</dcterms:created>
  <dcterms:modified xsi:type="dcterms:W3CDTF">2016-08-26T08:11:01Z</dcterms:modified>
</cp:coreProperties>
</file>