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7" autoAdjust="0"/>
    <p:restoredTop sz="94660"/>
  </p:normalViewPr>
  <p:slideViewPr>
    <p:cSldViewPr snapToGrid="0">
      <p:cViewPr varScale="1">
        <p:scale>
          <a:sx n="80" d="100"/>
          <a:sy n="80" d="100"/>
        </p:scale>
        <p:origin x="240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A16-C75A-431A-870B-2C349DA6EF10}" type="datetimeFigureOut">
              <a:rPr lang="nl-NL" smtClean="0"/>
              <a:t>4-4-2017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7CAD-8794-4922-B1CD-863666648B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699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A16-C75A-431A-870B-2C349DA6EF10}" type="datetimeFigureOut">
              <a:rPr lang="nl-NL" smtClean="0"/>
              <a:t>4-4-2017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7CAD-8794-4922-B1CD-863666648B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571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A16-C75A-431A-870B-2C349DA6EF10}" type="datetimeFigureOut">
              <a:rPr lang="nl-NL" smtClean="0"/>
              <a:t>4-4-2017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7CAD-8794-4922-B1CD-863666648B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254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A16-C75A-431A-870B-2C349DA6EF10}" type="datetimeFigureOut">
              <a:rPr lang="nl-NL" smtClean="0"/>
              <a:t>4-4-2017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7CAD-8794-4922-B1CD-863666648B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83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A16-C75A-431A-870B-2C349DA6EF10}" type="datetimeFigureOut">
              <a:rPr lang="nl-NL" smtClean="0"/>
              <a:t>4-4-2017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7CAD-8794-4922-B1CD-863666648B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28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A16-C75A-431A-870B-2C349DA6EF10}" type="datetimeFigureOut">
              <a:rPr lang="nl-NL" smtClean="0"/>
              <a:t>4-4-2017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7CAD-8794-4922-B1CD-863666648B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962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A16-C75A-431A-870B-2C349DA6EF10}" type="datetimeFigureOut">
              <a:rPr lang="nl-NL" smtClean="0"/>
              <a:t>4-4-2017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7CAD-8794-4922-B1CD-863666648B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254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A16-C75A-431A-870B-2C349DA6EF10}" type="datetimeFigureOut">
              <a:rPr lang="nl-NL" smtClean="0"/>
              <a:t>4-4-2017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7CAD-8794-4922-B1CD-863666648B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517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A16-C75A-431A-870B-2C349DA6EF10}" type="datetimeFigureOut">
              <a:rPr lang="nl-NL" smtClean="0"/>
              <a:t>4-4-2017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7CAD-8794-4922-B1CD-863666648B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07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A16-C75A-431A-870B-2C349DA6EF10}" type="datetimeFigureOut">
              <a:rPr lang="nl-NL" smtClean="0"/>
              <a:t>4-4-2017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7CAD-8794-4922-B1CD-863666648B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388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A16-C75A-431A-870B-2C349DA6EF10}" type="datetimeFigureOut">
              <a:rPr lang="nl-NL" smtClean="0"/>
              <a:t>4-4-2017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7CAD-8794-4922-B1CD-863666648B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152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A3A16-C75A-431A-870B-2C349DA6EF10}" type="datetimeFigureOut">
              <a:rPr lang="nl-NL" smtClean="0"/>
              <a:t>4-4-2017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17CAD-8794-4922-B1CD-863666648B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865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2" t="9091" r="24943" b="-2"/>
          <a:stretch/>
        </p:blipFill>
        <p:spPr>
          <a:xfrm>
            <a:off x="4818888" y="10"/>
            <a:ext cx="7373112" cy="6857989"/>
          </a:xfrm>
          <a:prstGeom prst="rect">
            <a:avLst/>
          </a:prstGeom>
        </p:spPr>
      </p:pic>
      <p:sp>
        <p:nvSpPr>
          <p:cNvPr id="6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4338" y="1128714"/>
            <a:ext cx="4557710" cy="1543049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5400" dirty="0"/>
              <a:t>Deze is best van formaat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4672" y="5786438"/>
            <a:ext cx="4167376" cy="385761"/>
          </a:xfrm>
        </p:spPr>
        <p:txBody>
          <a:bodyPr anchor="b">
            <a:normAutofit/>
          </a:bodyPr>
          <a:lstStyle/>
          <a:p>
            <a:pPr algn="l"/>
            <a:r>
              <a:rPr lang="nl-NL" sz="2000" dirty="0"/>
              <a:t>De groene was wat kleiner</a:t>
            </a:r>
          </a:p>
        </p:txBody>
      </p:sp>
    </p:spTree>
    <p:extLst>
      <p:ext uri="{BB962C8B-B14F-4D97-AF65-F5344CB8AC3E}">
        <p14:creationId xmlns:p14="http://schemas.microsoft.com/office/powerpoint/2010/main" val="240799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7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3764612"/>
            <a:ext cx="5442280" cy="22562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0079" y="4243388"/>
            <a:ext cx="4610932" cy="514350"/>
          </a:xfrm>
        </p:spPr>
        <p:txBody>
          <a:bodyPr>
            <a:normAutofit/>
          </a:bodyPr>
          <a:lstStyle/>
          <a:p>
            <a:pPr algn="l"/>
            <a:r>
              <a:rPr lang="nl-NL" sz="2800" dirty="0"/>
              <a:t>Deze was wat kleiner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40078" y="5702405"/>
            <a:ext cx="4610933" cy="318418"/>
          </a:xfrm>
        </p:spPr>
        <p:txBody>
          <a:bodyPr>
            <a:normAutofit/>
          </a:bodyPr>
          <a:lstStyle/>
          <a:p>
            <a:pPr algn="l"/>
            <a:r>
              <a:rPr lang="nl-NL" sz="1400" dirty="0"/>
              <a:t>De klus was snel geklaard</a:t>
            </a:r>
          </a:p>
        </p:txBody>
      </p:sp>
    </p:spTree>
    <p:extLst>
      <p:ext uri="{BB962C8B-B14F-4D97-AF65-F5344CB8AC3E}">
        <p14:creationId xmlns:p14="http://schemas.microsoft.com/office/powerpoint/2010/main" val="735306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" t="9091" r="27441" b="-2"/>
          <a:stretch/>
        </p:blipFill>
        <p:spPr>
          <a:xfrm>
            <a:off x="4818888" y="10"/>
            <a:ext cx="7373112" cy="6857989"/>
          </a:xfrm>
          <a:prstGeom prst="rect">
            <a:avLst/>
          </a:prstGeom>
        </p:spPr>
      </p:pic>
      <p:sp>
        <p:nvSpPr>
          <p:cNvPr id="6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4672" y="314325"/>
            <a:ext cx="5058370" cy="2286000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5400" dirty="0"/>
              <a:t>Volgens een bekende zat de zaak in de knoop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4672" y="6143625"/>
            <a:ext cx="4167376" cy="385763"/>
          </a:xfrm>
        </p:spPr>
        <p:txBody>
          <a:bodyPr anchor="b">
            <a:normAutofit/>
          </a:bodyPr>
          <a:lstStyle/>
          <a:p>
            <a:pPr algn="l"/>
            <a:r>
              <a:rPr lang="nl-NL" sz="2000" dirty="0"/>
              <a:t>De oplossing was er snel</a:t>
            </a:r>
          </a:p>
        </p:txBody>
      </p:sp>
    </p:spTree>
    <p:extLst>
      <p:ext uri="{BB962C8B-B14F-4D97-AF65-F5344CB8AC3E}">
        <p14:creationId xmlns:p14="http://schemas.microsoft.com/office/powerpoint/2010/main" val="1996937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8" t="9091" r="20431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3764612"/>
            <a:ext cx="5442280" cy="22562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0079" y="4929188"/>
            <a:ext cx="4610932" cy="512240"/>
          </a:xfrm>
        </p:spPr>
        <p:txBody>
          <a:bodyPr>
            <a:normAutofit/>
          </a:bodyPr>
          <a:lstStyle/>
          <a:p>
            <a:pPr algn="l"/>
            <a:r>
              <a:rPr lang="nl-NL" sz="2800" dirty="0"/>
              <a:t>Jan controleert de boel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40078" y="5600700"/>
            <a:ext cx="4610933" cy="420123"/>
          </a:xfrm>
        </p:spPr>
        <p:txBody>
          <a:bodyPr>
            <a:normAutofit/>
          </a:bodyPr>
          <a:lstStyle/>
          <a:p>
            <a:pPr algn="l"/>
            <a:r>
              <a:rPr lang="nl-NL" sz="1400" dirty="0"/>
              <a:t>Goedgekeurd </a:t>
            </a:r>
          </a:p>
        </p:txBody>
      </p:sp>
    </p:spTree>
    <p:extLst>
      <p:ext uri="{BB962C8B-B14F-4D97-AF65-F5344CB8AC3E}">
        <p14:creationId xmlns:p14="http://schemas.microsoft.com/office/powerpoint/2010/main" val="437744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3"/>
          <p:cNvPicPr>
            <a:picLocks noChangeAspect="1"/>
          </p:cNvPicPr>
          <p:nvPr/>
        </p:nvPicPr>
        <p:blipFill rotWithShape="1">
          <a:blip r:embed="rId2"/>
          <a:srcRect t="23677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4805" y="640264"/>
            <a:ext cx="5221266" cy="602750"/>
          </a:xfrm>
        </p:spPr>
        <p:txBody>
          <a:bodyPr>
            <a:normAutofit fontScale="90000"/>
          </a:bodyPr>
          <a:lstStyle/>
          <a:p>
            <a:r>
              <a:rPr lang="nl-NL" sz="4000" dirty="0"/>
              <a:t>En hij brand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94110" y="4057651"/>
            <a:ext cx="5235490" cy="1837122"/>
          </a:xfrm>
        </p:spPr>
        <p:txBody>
          <a:bodyPr>
            <a:normAutofit/>
          </a:bodyPr>
          <a:lstStyle/>
          <a:p>
            <a:r>
              <a:rPr lang="en-US" sz="2400" dirty="0" err="1"/>
              <a:t>Wij</a:t>
            </a:r>
            <a:r>
              <a:rPr lang="en-US" sz="2400" dirty="0"/>
              <a:t> </a:t>
            </a:r>
            <a:r>
              <a:rPr lang="en-US" sz="2400" dirty="0" err="1"/>
              <a:t>wensen</a:t>
            </a:r>
            <a:r>
              <a:rPr lang="en-US" sz="2400" dirty="0"/>
              <a:t> u </a:t>
            </a:r>
            <a:r>
              <a:rPr lang="en-US" sz="2400" dirty="0" err="1"/>
              <a:t>allen</a:t>
            </a:r>
            <a:endParaRPr lang="en-US" sz="2400"/>
          </a:p>
          <a:p>
            <a:r>
              <a:rPr lang="en-US" sz="2400"/>
              <a:t> </a:t>
            </a:r>
            <a:r>
              <a:rPr lang="en-US" sz="2400" dirty="0" err="1"/>
              <a:t>Prettige</a:t>
            </a:r>
            <a:r>
              <a:rPr lang="en-US" sz="2400" dirty="0"/>
              <a:t> </a:t>
            </a:r>
            <a:r>
              <a:rPr lang="en-US" sz="2400" dirty="0" err="1"/>
              <a:t>Kerstdagen</a:t>
            </a:r>
            <a:endParaRPr lang="en-US" sz="2400" dirty="0"/>
          </a:p>
          <a:p>
            <a:r>
              <a:rPr lang="en-US" sz="2400" dirty="0"/>
              <a:t> en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Gelukkig</a:t>
            </a:r>
            <a:r>
              <a:rPr lang="en-US" sz="2400" dirty="0"/>
              <a:t> </a:t>
            </a:r>
            <a:r>
              <a:rPr lang="en-US" sz="2400" dirty="0" err="1"/>
              <a:t>Nieuwjaar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542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53</Words>
  <Application>Microsoft Office PowerPoint</Application>
  <PresentationFormat>Breedbeeld</PresentationFormat>
  <Paragraphs>12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Deze is best van formaat</vt:lpstr>
      <vt:lpstr>Deze was wat kleiner</vt:lpstr>
      <vt:lpstr>Volgens een bekende zat de zaak in de knoop</vt:lpstr>
      <vt:lpstr>Jan controleert de boel</vt:lpstr>
      <vt:lpstr>En hij brand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Deze is best van formaat</dc:title>
  <dc:creator>lute piest</dc:creator>
  <cp:lastModifiedBy>lute piest</cp:lastModifiedBy>
  <cp:revision>5</cp:revision>
  <dcterms:created xsi:type="dcterms:W3CDTF">2016-12-13T18:18:18Z</dcterms:created>
  <dcterms:modified xsi:type="dcterms:W3CDTF">2017-04-04T07:40:19Z</dcterms:modified>
</cp:coreProperties>
</file>