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7" autoAdjust="0"/>
    <p:restoredTop sz="94660"/>
  </p:normalViewPr>
  <p:slideViewPr>
    <p:cSldViewPr snapToGrid="0">
      <p:cViewPr varScale="1">
        <p:scale>
          <a:sx n="80" d="100"/>
          <a:sy n="80" d="100"/>
        </p:scale>
        <p:origin x="2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30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83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14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78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0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6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9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93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7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DB20-82F0-4974-BCBC-F16E70FE4993}" type="datetimeFigureOut">
              <a:rPr lang="nl-NL" smtClean="0"/>
              <a:t>4-4-2017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C2CEF-54F3-4755-BE65-7BAF5B4B28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36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5" r="12621" b="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8" r="2" b="631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nl-NL" sz="4800">
                <a:solidFill>
                  <a:schemeClr val="bg1"/>
                </a:solidFill>
              </a:rPr>
              <a:t>Het stamppotten festival 2016 is begonnen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nl-NL" sz="2000" dirty="0">
                <a:solidFill>
                  <a:srgbClr val="656CAD"/>
                </a:solidFill>
              </a:rPr>
              <a:t>Vele handen maken ligt werk </a:t>
            </a:r>
            <a:endParaRPr lang="nl-NL" sz="2000">
              <a:solidFill>
                <a:srgbClr val="656C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7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r="24306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0" r="-2" b="12254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610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nl-NL" sz="4800" dirty="0">
                <a:solidFill>
                  <a:schemeClr val="bg1"/>
                </a:solidFill>
              </a:rPr>
              <a:t>Hier zie je  zoal wat er gekookt wordt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21821" y="6000749"/>
            <a:ext cx="6465286" cy="3143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nl-NL" sz="2000" dirty="0">
                <a:solidFill>
                  <a:schemeClr val="accent1"/>
                </a:solidFill>
              </a:rPr>
              <a:t>De pannen zijn niet klein</a:t>
            </a:r>
          </a:p>
        </p:txBody>
      </p:sp>
    </p:spTree>
    <p:extLst>
      <p:ext uri="{BB962C8B-B14F-4D97-AF65-F5344CB8AC3E}">
        <p14:creationId xmlns:p14="http://schemas.microsoft.com/office/powerpoint/2010/main" val="325799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r="17644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6" r="-2" b="14107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 r="-1" b="5664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187671"/>
          </a:xfrm>
        </p:spPr>
        <p:txBody>
          <a:bodyPr>
            <a:normAutofit fontScale="90000"/>
          </a:bodyPr>
          <a:lstStyle/>
          <a:p>
            <a:pPr algn="l"/>
            <a:r>
              <a:rPr lang="nl-NL" sz="4800" dirty="0">
                <a:solidFill>
                  <a:schemeClr val="bg1"/>
                </a:solidFill>
              </a:rPr>
              <a:t>Hiernaast overleggen hoe of wat te doen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21821" y="5772150"/>
            <a:ext cx="6465286" cy="380969"/>
          </a:xfrm>
        </p:spPr>
        <p:txBody>
          <a:bodyPr>
            <a:normAutofit/>
          </a:bodyPr>
          <a:lstStyle/>
          <a:p>
            <a:pPr algn="l"/>
            <a:r>
              <a:rPr lang="nl-NL" sz="2000" dirty="0">
                <a:solidFill>
                  <a:schemeClr val="accent1"/>
                </a:solidFill>
              </a:rPr>
              <a:t>Toch nog een goed overzicht</a:t>
            </a:r>
          </a:p>
        </p:txBody>
      </p:sp>
    </p:spTree>
    <p:extLst>
      <p:ext uri="{BB962C8B-B14F-4D97-AF65-F5344CB8AC3E}">
        <p14:creationId xmlns:p14="http://schemas.microsoft.com/office/powerpoint/2010/main" val="350294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71450" y="3900487"/>
            <a:ext cx="5143500" cy="310038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En toch nog een stevige opsteker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843838" y="6443663"/>
            <a:ext cx="4348162" cy="414336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De taart van de week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7691">
            <a:off x="-700088" y="10"/>
            <a:ext cx="3214689" cy="22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3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 r="1" b="48872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r="-2" b="42379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2" b="23457"/>
          <a:stretch/>
        </p:blipFill>
        <p:spPr>
          <a:xfrm>
            <a:off x="20" y="-6956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245810"/>
            <a:ext cx="9212580" cy="1068890"/>
          </a:xfrm>
        </p:spPr>
        <p:txBody>
          <a:bodyPr>
            <a:normAutofit/>
          </a:bodyPr>
          <a:lstStyle/>
          <a:p>
            <a:pPr algn="l"/>
            <a:r>
              <a:rPr lang="nl-NL" sz="5400" dirty="0"/>
              <a:t>Ja ja tijd voor koffie met gebak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870" y="4149090"/>
            <a:ext cx="4583430" cy="533272"/>
          </a:xfrm>
        </p:spPr>
        <p:txBody>
          <a:bodyPr>
            <a:normAutofit/>
          </a:bodyPr>
          <a:lstStyle/>
          <a:p>
            <a:pPr algn="r"/>
            <a:r>
              <a:rPr lang="nl-NL" sz="3200" dirty="0"/>
              <a:t>En een geintje hoort erbij</a:t>
            </a:r>
          </a:p>
        </p:txBody>
      </p:sp>
    </p:spTree>
    <p:extLst>
      <p:ext uri="{BB962C8B-B14F-4D97-AF65-F5344CB8AC3E}">
        <p14:creationId xmlns:p14="http://schemas.microsoft.com/office/powerpoint/2010/main" val="239363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" y="478817"/>
            <a:ext cx="5455917" cy="36554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043" y="478817"/>
            <a:ext cx="5455917" cy="36554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bg1"/>
                </a:solidFill>
              </a:rPr>
              <a:t>Het is toch een gezellige boel</a:t>
            </a:r>
            <a:endParaRPr lang="nl-NL" sz="5400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 flipV="1">
            <a:off x="5021821" y="7262090"/>
            <a:ext cx="6465286" cy="353147"/>
          </a:xfrm>
        </p:spPr>
        <p:txBody>
          <a:bodyPr>
            <a:normAutofit lnSpcReduction="10000"/>
          </a:bodyPr>
          <a:lstStyle/>
          <a:p>
            <a:pPr algn="l"/>
            <a:endParaRPr lang="nl-NL" sz="2000" dirty="0">
              <a:solidFill>
                <a:srgbClr val="53AF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0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"/>
            <a:ext cx="6272213" cy="317298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19" y="3171823"/>
            <a:ext cx="3988331" cy="36861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1"/>
            <a:ext cx="5919786" cy="31718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822"/>
            <a:ext cx="4184119" cy="368617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3171823"/>
            <a:ext cx="4019549" cy="368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3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r="7012" b="-3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4" b="4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r="36907" b="4"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r="-1" b="4755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>
            <a:normAutofit/>
          </a:bodyPr>
          <a:lstStyle/>
          <a:p>
            <a:pPr algn="l"/>
            <a:r>
              <a:rPr lang="nl-NL" sz="4800" dirty="0">
                <a:solidFill>
                  <a:schemeClr val="bg1"/>
                </a:solidFill>
              </a:rPr>
              <a:t>Na de goede informatie markt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21821" y="5840730"/>
            <a:ext cx="6465286" cy="637072"/>
          </a:xfrm>
        </p:spPr>
        <p:txBody>
          <a:bodyPr>
            <a:normAutofit/>
          </a:bodyPr>
          <a:lstStyle/>
          <a:p>
            <a:pPr algn="l"/>
            <a:r>
              <a:rPr lang="nl-NL" sz="3200" dirty="0">
                <a:solidFill>
                  <a:srgbClr val="D75737"/>
                </a:solidFill>
              </a:rPr>
              <a:t>Lieten we ons het eten goed smaken </a:t>
            </a:r>
          </a:p>
        </p:txBody>
      </p:sp>
    </p:spTree>
    <p:extLst>
      <p:ext uri="{BB962C8B-B14F-4D97-AF65-F5344CB8AC3E}">
        <p14:creationId xmlns:p14="http://schemas.microsoft.com/office/powerpoint/2010/main" val="202371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8" r="-2" b="-2"/>
          <a:stretch/>
        </p:blipFill>
        <p:spPr>
          <a:xfrm>
            <a:off x="20" y="2697480"/>
            <a:ext cx="4573014" cy="416052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1" b="1"/>
          <a:stretch/>
        </p:blipFill>
        <p:spPr>
          <a:xfrm>
            <a:off x="3857689" y="10"/>
            <a:ext cx="3696821" cy="25561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-1" b="-1"/>
          <a:stretch/>
        </p:blipFill>
        <p:spPr>
          <a:xfrm>
            <a:off x="20" y="10"/>
            <a:ext cx="3696802" cy="25444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r="22263" b="-2"/>
          <a:stretch/>
        </p:blipFill>
        <p:spPr>
          <a:xfrm>
            <a:off x="4718537" y="2697480"/>
            <a:ext cx="2835973" cy="416052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09850" y="4003046"/>
            <a:ext cx="29253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183929" y="228601"/>
            <a:ext cx="3367990" cy="3214688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Het was een gezellige avond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4510" y="4834890"/>
            <a:ext cx="3997409" cy="2023110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4400" dirty="0"/>
              <a:t>Tot volgend jaar</a:t>
            </a:r>
          </a:p>
          <a:p>
            <a:pPr algn="l"/>
            <a:endParaRPr lang="nl-NL" dirty="0"/>
          </a:p>
          <a:p>
            <a:pPr algn="l"/>
            <a:endParaRPr lang="nl-NL" dirty="0"/>
          </a:p>
          <a:p>
            <a:pPr algn="l"/>
            <a:r>
              <a:rPr lang="nl-NL" dirty="0"/>
              <a:t>Dit was waar het mee begon</a:t>
            </a:r>
          </a:p>
        </p:txBody>
      </p:sp>
    </p:spTree>
    <p:extLst>
      <p:ext uri="{BB962C8B-B14F-4D97-AF65-F5344CB8AC3E}">
        <p14:creationId xmlns:p14="http://schemas.microsoft.com/office/powerpoint/2010/main" val="189354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91</Words>
  <Application>Microsoft Office PowerPoint</Application>
  <PresentationFormat>Breedbeeld</PresentationFormat>
  <Paragraphs>18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Het stamppotten festival 2016 is begonnen</vt:lpstr>
      <vt:lpstr>Hier zie je  zoal wat er gekookt wordt</vt:lpstr>
      <vt:lpstr>Hiernaast overleggen hoe of wat te doen</vt:lpstr>
      <vt:lpstr>En toch nog een stevige opsteker</vt:lpstr>
      <vt:lpstr>Ja ja tijd voor koffie met gebak</vt:lpstr>
      <vt:lpstr>Het is toch een gezellige boel</vt:lpstr>
      <vt:lpstr>PowerPoint-presentatie</vt:lpstr>
      <vt:lpstr>Na de goede informatie markt</vt:lpstr>
      <vt:lpstr>Het was een gezellige avond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stamppotten festival 2016 is begonnen</dc:title>
  <dc:creator>lute piest</dc:creator>
  <cp:lastModifiedBy>lute piest</cp:lastModifiedBy>
  <cp:revision>11</cp:revision>
  <dcterms:created xsi:type="dcterms:W3CDTF">2016-12-20T08:40:59Z</dcterms:created>
  <dcterms:modified xsi:type="dcterms:W3CDTF">2017-04-04T13:26:13Z</dcterms:modified>
</cp:coreProperties>
</file>